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sldIdLst>
    <p:sldId id="256" r:id="rId2"/>
  </p:sldIdLst>
  <p:sldSz cx="43891200" cy="32918400"/>
  <p:notesSz cx="6858000" cy="9144000"/>
  <p:defaultTextStyle>
    <a:defPPr>
      <a:defRPr lang="en-US"/>
    </a:defPPr>
    <a:lvl1pPr marL="0" algn="l" defTabSz="4389120" rtl="0" eaLnBrk="1" latinLnBrk="0" hangingPunct="1">
      <a:defRPr sz="8640" kern="1200">
        <a:solidFill>
          <a:schemeClr val="tx1"/>
        </a:solidFill>
        <a:latin typeface="+mn-lt"/>
        <a:ea typeface="+mn-ea"/>
        <a:cs typeface="+mn-cs"/>
      </a:defRPr>
    </a:lvl1pPr>
    <a:lvl2pPr marL="2194560" algn="l" defTabSz="4389120" rtl="0" eaLnBrk="1" latinLnBrk="0" hangingPunct="1">
      <a:defRPr sz="8640" kern="1200">
        <a:solidFill>
          <a:schemeClr val="tx1"/>
        </a:solidFill>
        <a:latin typeface="+mn-lt"/>
        <a:ea typeface="+mn-ea"/>
        <a:cs typeface="+mn-cs"/>
      </a:defRPr>
    </a:lvl2pPr>
    <a:lvl3pPr marL="4389120" algn="l" defTabSz="4389120" rtl="0" eaLnBrk="1" latinLnBrk="0" hangingPunct="1">
      <a:defRPr sz="8640" kern="1200">
        <a:solidFill>
          <a:schemeClr val="tx1"/>
        </a:solidFill>
        <a:latin typeface="+mn-lt"/>
        <a:ea typeface="+mn-ea"/>
        <a:cs typeface="+mn-cs"/>
      </a:defRPr>
    </a:lvl3pPr>
    <a:lvl4pPr marL="6583680" algn="l" defTabSz="4389120" rtl="0" eaLnBrk="1" latinLnBrk="0" hangingPunct="1">
      <a:defRPr sz="8640" kern="1200">
        <a:solidFill>
          <a:schemeClr val="tx1"/>
        </a:solidFill>
        <a:latin typeface="+mn-lt"/>
        <a:ea typeface="+mn-ea"/>
        <a:cs typeface="+mn-cs"/>
      </a:defRPr>
    </a:lvl4pPr>
    <a:lvl5pPr marL="8778240" algn="l" defTabSz="4389120" rtl="0" eaLnBrk="1" latinLnBrk="0" hangingPunct="1">
      <a:defRPr sz="8640" kern="1200">
        <a:solidFill>
          <a:schemeClr val="tx1"/>
        </a:solidFill>
        <a:latin typeface="+mn-lt"/>
        <a:ea typeface="+mn-ea"/>
        <a:cs typeface="+mn-cs"/>
      </a:defRPr>
    </a:lvl5pPr>
    <a:lvl6pPr marL="10972800" algn="l" defTabSz="4389120" rtl="0" eaLnBrk="1" latinLnBrk="0" hangingPunct="1">
      <a:defRPr sz="8640" kern="1200">
        <a:solidFill>
          <a:schemeClr val="tx1"/>
        </a:solidFill>
        <a:latin typeface="+mn-lt"/>
        <a:ea typeface="+mn-ea"/>
        <a:cs typeface="+mn-cs"/>
      </a:defRPr>
    </a:lvl6pPr>
    <a:lvl7pPr marL="13167360" algn="l" defTabSz="4389120" rtl="0" eaLnBrk="1" latinLnBrk="0" hangingPunct="1">
      <a:defRPr sz="8640" kern="1200">
        <a:solidFill>
          <a:schemeClr val="tx1"/>
        </a:solidFill>
        <a:latin typeface="+mn-lt"/>
        <a:ea typeface="+mn-ea"/>
        <a:cs typeface="+mn-cs"/>
      </a:defRPr>
    </a:lvl7pPr>
    <a:lvl8pPr marL="15361920" algn="l" defTabSz="4389120" rtl="0" eaLnBrk="1" latinLnBrk="0" hangingPunct="1">
      <a:defRPr sz="8640" kern="1200">
        <a:solidFill>
          <a:schemeClr val="tx1"/>
        </a:solidFill>
        <a:latin typeface="+mn-lt"/>
        <a:ea typeface="+mn-ea"/>
        <a:cs typeface="+mn-cs"/>
      </a:defRPr>
    </a:lvl8pPr>
    <a:lvl9pPr marL="17556480" algn="l" defTabSz="4389120" rtl="0" eaLnBrk="1" latinLnBrk="0" hangingPunct="1">
      <a:defRPr sz="864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0416" userDrawn="1">
          <p15:clr>
            <a:srgbClr val="A4A3A4"/>
          </p15:clr>
        </p15:guide>
        <p15:guide id="2" pos="1382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9F1FD"/>
    <a:srgbClr val="F06E9C"/>
    <a:srgbClr val="F6F5F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843"/>
    <p:restoredTop sz="94674"/>
  </p:normalViewPr>
  <p:slideViewPr>
    <p:cSldViewPr snapToGrid="0" snapToObjects="1">
      <p:cViewPr>
        <p:scale>
          <a:sx n="28" d="100"/>
          <a:sy n="28" d="100"/>
        </p:scale>
        <p:origin x="1904" y="576"/>
      </p:cViewPr>
      <p:guideLst>
        <p:guide orient="horz" pos="10416"/>
        <p:guide pos="13824"/>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ableStyles" Target="tableStyles.xml"/><Relationship Id="rId5" Type="http://schemas.openxmlformats.org/officeDocument/2006/relationships/theme" Target="theme/theme1.xml"/><Relationship Id="rId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91840" y="5387342"/>
            <a:ext cx="37307520" cy="11460480"/>
          </a:xfrm>
        </p:spPr>
        <p:txBody>
          <a:bodyPr anchor="b"/>
          <a:lstStyle>
            <a:lvl1pPr algn="ctr">
              <a:defRPr sz="28800"/>
            </a:lvl1pPr>
          </a:lstStyle>
          <a:p>
            <a:r>
              <a:rPr lang="en-US"/>
              <a:t>Click to edit Master title style</a:t>
            </a:r>
            <a:endParaRPr lang="en-US" dirty="0"/>
          </a:p>
        </p:txBody>
      </p:sp>
      <p:sp>
        <p:nvSpPr>
          <p:cNvPr id="3" name="Subtitle 2"/>
          <p:cNvSpPr>
            <a:spLocks noGrp="1"/>
          </p:cNvSpPr>
          <p:nvPr>
            <p:ph type="subTitle" idx="1"/>
          </p:nvPr>
        </p:nvSpPr>
        <p:spPr>
          <a:xfrm>
            <a:off x="5486400" y="17289782"/>
            <a:ext cx="32918400" cy="7947658"/>
          </a:xfrm>
        </p:spPr>
        <p:txBody>
          <a:bodyPr/>
          <a:lstStyle>
            <a:lvl1pPr marL="0" indent="0" algn="ctr">
              <a:buNone/>
              <a:defRPr sz="11520"/>
            </a:lvl1pPr>
            <a:lvl2pPr marL="2194560" indent="0" algn="ctr">
              <a:buNone/>
              <a:defRPr sz="9600"/>
            </a:lvl2pPr>
            <a:lvl3pPr marL="4389120" indent="0" algn="ctr">
              <a:buNone/>
              <a:defRPr sz="8640"/>
            </a:lvl3pPr>
            <a:lvl4pPr marL="6583680" indent="0" algn="ctr">
              <a:buNone/>
              <a:defRPr sz="7680"/>
            </a:lvl4pPr>
            <a:lvl5pPr marL="8778240" indent="0" algn="ctr">
              <a:buNone/>
              <a:defRPr sz="7680"/>
            </a:lvl5pPr>
            <a:lvl6pPr marL="10972800" indent="0" algn="ctr">
              <a:buNone/>
              <a:defRPr sz="7680"/>
            </a:lvl6pPr>
            <a:lvl7pPr marL="13167360" indent="0" algn="ctr">
              <a:buNone/>
              <a:defRPr sz="7680"/>
            </a:lvl7pPr>
            <a:lvl8pPr marL="15361920" indent="0" algn="ctr">
              <a:buNone/>
              <a:defRPr sz="7680"/>
            </a:lvl8pPr>
            <a:lvl9pPr marL="17556480" indent="0" algn="ctr">
              <a:buNone/>
              <a:defRPr sz="768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BFEE430-F1A0-7E44-A88F-17B362741FFA}" type="datetimeFigureOut">
              <a:rPr lang="en-US" smtClean="0"/>
              <a:t>4/26/19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9ADA591-850E-914E-BD0F-42B536DD9E44}" type="slidenum">
              <a:rPr lang="en-US" smtClean="0"/>
              <a:t>‹#›</a:t>
            </a:fld>
            <a:endParaRPr lang="en-US"/>
          </a:p>
        </p:txBody>
      </p:sp>
    </p:spTree>
    <p:extLst>
      <p:ext uri="{BB962C8B-B14F-4D97-AF65-F5344CB8AC3E}">
        <p14:creationId xmlns:p14="http://schemas.microsoft.com/office/powerpoint/2010/main" val="13111906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BFEE430-F1A0-7E44-A88F-17B362741FFA}" type="datetimeFigureOut">
              <a:rPr lang="en-US" smtClean="0"/>
              <a:t>4/26/19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9ADA591-850E-914E-BD0F-42B536DD9E44}" type="slidenum">
              <a:rPr lang="en-US" smtClean="0"/>
              <a:t>‹#›</a:t>
            </a:fld>
            <a:endParaRPr lang="en-US"/>
          </a:p>
        </p:txBody>
      </p:sp>
    </p:spTree>
    <p:extLst>
      <p:ext uri="{BB962C8B-B14F-4D97-AF65-F5344CB8AC3E}">
        <p14:creationId xmlns:p14="http://schemas.microsoft.com/office/powerpoint/2010/main" val="31255241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409642" y="1752600"/>
            <a:ext cx="9464040" cy="2789682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017522" y="1752600"/>
            <a:ext cx="27843480" cy="27896822"/>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BFEE430-F1A0-7E44-A88F-17B362741FFA}" type="datetimeFigureOut">
              <a:rPr lang="en-US" smtClean="0"/>
              <a:t>4/26/19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9ADA591-850E-914E-BD0F-42B536DD9E44}" type="slidenum">
              <a:rPr lang="en-US" smtClean="0"/>
              <a:t>‹#›</a:t>
            </a:fld>
            <a:endParaRPr lang="en-US"/>
          </a:p>
        </p:txBody>
      </p:sp>
    </p:spTree>
    <p:extLst>
      <p:ext uri="{BB962C8B-B14F-4D97-AF65-F5344CB8AC3E}">
        <p14:creationId xmlns:p14="http://schemas.microsoft.com/office/powerpoint/2010/main" val="40603214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BFEE430-F1A0-7E44-A88F-17B362741FFA}" type="datetimeFigureOut">
              <a:rPr lang="en-US" smtClean="0"/>
              <a:t>4/26/19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9ADA591-850E-914E-BD0F-42B536DD9E44}" type="slidenum">
              <a:rPr lang="en-US" smtClean="0"/>
              <a:t>‹#›</a:t>
            </a:fld>
            <a:endParaRPr lang="en-US"/>
          </a:p>
        </p:txBody>
      </p:sp>
    </p:spTree>
    <p:extLst>
      <p:ext uri="{BB962C8B-B14F-4D97-AF65-F5344CB8AC3E}">
        <p14:creationId xmlns:p14="http://schemas.microsoft.com/office/powerpoint/2010/main" val="33907897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994662" y="8206749"/>
            <a:ext cx="37856160" cy="13693138"/>
          </a:xfrm>
        </p:spPr>
        <p:txBody>
          <a:bodyPr anchor="b"/>
          <a:lstStyle>
            <a:lvl1pPr>
              <a:defRPr sz="28800"/>
            </a:lvl1pPr>
          </a:lstStyle>
          <a:p>
            <a:r>
              <a:rPr lang="en-US"/>
              <a:t>Click to edit Master title style</a:t>
            </a:r>
            <a:endParaRPr lang="en-US" dirty="0"/>
          </a:p>
        </p:txBody>
      </p:sp>
      <p:sp>
        <p:nvSpPr>
          <p:cNvPr id="3" name="Text Placeholder 2"/>
          <p:cNvSpPr>
            <a:spLocks noGrp="1"/>
          </p:cNvSpPr>
          <p:nvPr>
            <p:ph type="body" idx="1"/>
          </p:nvPr>
        </p:nvSpPr>
        <p:spPr>
          <a:xfrm>
            <a:off x="2994662" y="22029429"/>
            <a:ext cx="37856160" cy="7200898"/>
          </a:xfrm>
        </p:spPr>
        <p:txBody>
          <a:bodyPr/>
          <a:lstStyle>
            <a:lvl1pPr marL="0" indent="0">
              <a:buNone/>
              <a:defRPr sz="11520">
                <a:solidFill>
                  <a:schemeClr val="tx1"/>
                </a:solidFill>
              </a:defRPr>
            </a:lvl1pPr>
            <a:lvl2pPr marL="2194560" indent="0">
              <a:buNone/>
              <a:defRPr sz="9600">
                <a:solidFill>
                  <a:schemeClr val="tx1">
                    <a:tint val="75000"/>
                  </a:schemeClr>
                </a:solidFill>
              </a:defRPr>
            </a:lvl2pPr>
            <a:lvl3pPr marL="4389120" indent="0">
              <a:buNone/>
              <a:defRPr sz="8640">
                <a:solidFill>
                  <a:schemeClr val="tx1">
                    <a:tint val="75000"/>
                  </a:schemeClr>
                </a:solidFill>
              </a:defRPr>
            </a:lvl3pPr>
            <a:lvl4pPr marL="6583680" indent="0">
              <a:buNone/>
              <a:defRPr sz="7680">
                <a:solidFill>
                  <a:schemeClr val="tx1">
                    <a:tint val="75000"/>
                  </a:schemeClr>
                </a:solidFill>
              </a:defRPr>
            </a:lvl4pPr>
            <a:lvl5pPr marL="8778240" indent="0">
              <a:buNone/>
              <a:defRPr sz="7680">
                <a:solidFill>
                  <a:schemeClr val="tx1">
                    <a:tint val="75000"/>
                  </a:schemeClr>
                </a:solidFill>
              </a:defRPr>
            </a:lvl5pPr>
            <a:lvl6pPr marL="10972800" indent="0">
              <a:buNone/>
              <a:defRPr sz="7680">
                <a:solidFill>
                  <a:schemeClr val="tx1">
                    <a:tint val="75000"/>
                  </a:schemeClr>
                </a:solidFill>
              </a:defRPr>
            </a:lvl6pPr>
            <a:lvl7pPr marL="13167360" indent="0">
              <a:buNone/>
              <a:defRPr sz="7680">
                <a:solidFill>
                  <a:schemeClr val="tx1">
                    <a:tint val="75000"/>
                  </a:schemeClr>
                </a:solidFill>
              </a:defRPr>
            </a:lvl7pPr>
            <a:lvl8pPr marL="15361920" indent="0">
              <a:buNone/>
              <a:defRPr sz="7680">
                <a:solidFill>
                  <a:schemeClr val="tx1">
                    <a:tint val="75000"/>
                  </a:schemeClr>
                </a:solidFill>
              </a:defRPr>
            </a:lvl8pPr>
            <a:lvl9pPr marL="17556480" indent="0">
              <a:buNone/>
              <a:defRPr sz="768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BFEE430-F1A0-7E44-A88F-17B362741FFA}" type="datetimeFigureOut">
              <a:rPr lang="en-US" smtClean="0"/>
              <a:t>4/26/19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9ADA591-850E-914E-BD0F-42B536DD9E44}" type="slidenum">
              <a:rPr lang="en-US" smtClean="0"/>
              <a:t>‹#›</a:t>
            </a:fld>
            <a:endParaRPr lang="en-US"/>
          </a:p>
        </p:txBody>
      </p:sp>
    </p:spTree>
    <p:extLst>
      <p:ext uri="{BB962C8B-B14F-4D97-AF65-F5344CB8AC3E}">
        <p14:creationId xmlns:p14="http://schemas.microsoft.com/office/powerpoint/2010/main" val="34769260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017520" y="8763000"/>
            <a:ext cx="18653760" cy="208864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22219920" y="8763000"/>
            <a:ext cx="18653760" cy="208864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BFEE430-F1A0-7E44-A88F-17B362741FFA}" type="datetimeFigureOut">
              <a:rPr lang="en-US" smtClean="0"/>
              <a:t>4/26/19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9ADA591-850E-914E-BD0F-42B536DD9E44}" type="slidenum">
              <a:rPr lang="en-US" smtClean="0"/>
              <a:t>‹#›</a:t>
            </a:fld>
            <a:endParaRPr lang="en-US"/>
          </a:p>
        </p:txBody>
      </p:sp>
    </p:spTree>
    <p:extLst>
      <p:ext uri="{BB962C8B-B14F-4D97-AF65-F5344CB8AC3E}">
        <p14:creationId xmlns:p14="http://schemas.microsoft.com/office/powerpoint/2010/main" val="10580575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023237" y="1752607"/>
            <a:ext cx="37856160" cy="6362702"/>
          </a:xfrm>
        </p:spPr>
        <p:txBody>
          <a:bodyPr/>
          <a:lstStyle/>
          <a:p>
            <a:r>
              <a:rPr lang="en-US"/>
              <a:t>Click to edit Master title style</a:t>
            </a:r>
            <a:endParaRPr lang="en-US" dirty="0"/>
          </a:p>
        </p:txBody>
      </p:sp>
      <p:sp>
        <p:nvSpPr>
          <p:cNvPr id="3" name="Text Placeholder 2"/>
          <p:cNvSpPr>
            <a:spLocks noGrp="1"/>
          </p:cNvSpPr>
          <p:nvPr>
            <p:ph type="body" idx="1"/>
          </p:nvPr>
        </p:nvSpPr>
        <p:spPr>
          <a:xfrm>
            <a:off x="3023242" y="8069582"/>
            <a:ext cx="18568032"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Edit Master text styles</a:t>
            </a:r>
          </a:p>
        </p:txBody>
      </p:sp>
      <p:sp>
        <p:nvSpPr>
          <p:cNvPr id="4" name="Content Placeholder 3"/>
          <p:cNvSpPr>
            <a:spLocks noGrp="1"/>
          </p:cNvSpPr>
          <p:nvPr>
            <p:ph sz="half" idx="2"/>
          </p:nvPr>
        </p:nvSpPr>
        <p:spPr>
          <a:xfrm>
            <a:off x="3023242" y="12024360"/>
            <a:ext cx="18568032" cy="176860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22219922" y="8069582"/>
            <a:ext cx="18659477"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Edit Master text styles</a:t>
            </a:r>
          </a:p>
        </p:txBody>
      </p:sp>
      <p:sp>
        <p:nvSpPr>
          <p:cNvPr id="6" name="Content Placeholder 5"/>
          <p:cNvSpPr>
            <a:spLocks noGrp="1"/>
          </p:cNvSpPr>
          <p:nvPr>
            <p:ph sz="quarter" idx="4"/>
          </p:nvPr>
        </p:nvSpPr>
        <p:spPr>
          <a:xfrm>
            <a:off x="22219922" y="12024360"/>
            <a:ext cx="18659477" cy="176860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BFEE430-F1A0-7E44-A88F-17B362741FFA}" type="datetimeFigureOut">
              <a:rPr lang="en-US" smtClean="0"/>
              <a:t>4/26/19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9ADA591-850E-914E-BD0F-42B536DD9E44}" type="slidenum">
              <a:rPr lang="en-US" smtClean="0"/>
              <a:t>‹#›</a:t>
            </a:fld>
            <a:endParaRPr lang="en-US"/>
          </a:p>
        </p:txBody>
      </p:sp>
    </p:spTree>
    <p:extLst>
      <p:ext uri="{BB962C8B-B14F-4D97-AF65-F5344CB8AC3E}">
        <p14:creationId xmlns:p14="http://schemas.microsoft.com/office/powerpoint/2010/main" val="42207500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BFEE430-F1A0-7E44-A88F-17B362741FFA}" type="datetimeFigureOut">
              <a:rPr lang="en-US" smtClean="0"/>
              <a:t>4/26/19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9ADA591-850E-914E-BD0F-42B536DD9E44}" type="slidenum">
              <a:rPr lang="en-US" smtClean="0"/>
              <a:t>‹#›</a:t>
            </a:fld>
            <a:endParaRPr lang="en-US"/>
          </a:p>
        </p:txBody>
      </p:sp>
    </p:spTree>
    <p:extLst>
      <p:ext uri="{BB962C8B-B14F-4D97-AF65-F5344CB8AC3E}">
        <p14:creationId xmlns:p14="http://schemas.microsoft.com/office/powerpoint/2010/main" val="26989566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FEE430-F1A0-7E44-A88F-17B362741FFA}" type="datetimeFigureOut">
              <a:rPr lang="en-US" smtClean="0"/>
              <a:t>4/26/19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9ADA591-850E-914E-BD0F-42B536DD9E44}" type="slidenum">
              <a:rPr lang="en-US" smtClean="0"/>
              <a:t>‹#›</a:t>
            </a:fld>
            <a:endParaRPr lang="en-US"/>
          </a:p>
        </p:txBody>
      </p:sp>
    </p:spTree>
    <p:extLst>
      <p:ext uri="{BB962C8B-B14F-4D97-AF65-F5344CB8AC3E}">
        <p14:creationId xmlns:p14="http://schemas.microsoft.com/office/powerpoint/2010/main" val="32084832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194560"/>
            <a:ext cx="14156054" cy="7680960"/>
          </a:xfrm>
        </p:spPr>
        <p:txBody>
          <a:bodyPr anchor="b"/>
          <a:lstStyle>
            <a:lvl1pPr>
              <a:defRPr sz="15360"/>
            </a:lvl1pPr>
          </a:lstStyle>
          <a:p>
            <a:r>
              <a:rPr lang="en-US"/>
              <a:t>Click to edit Master title style</a:t>
            </a:r>
            <a:endParaRPr lang="en-US" dirty="0"/>
          </a:p>
        </p:txBody>
      </p:sp>
      <p:sp>
        <p:nvSpPr>
          <p:cNvPr id="3" name="Content Placeholder 2"/>
          <p:cNvSpPr>
            <a:spLocks noGrp="1"/>
          </p:cNvSpPr>
          <p:nvPr>
            <p:ph idx="1"/>
          </p:nvPr>
        </p:nvSpPr>
        <p:spPr>
          <a:xfrm>
            <a:off x="18659477" y="4739647"/>
            <a:ext cx="22219920" cy="23393400"/>
          </a:xfrm>
        </p:spPr>
        <p:txBody>
          <a:bodyPr/>
          <a:lstStyle>
            <a:lvl1pPr>
              <a:defRPr sz="15360"/>
            </a:lvl1pPr>
            <a:lvl2pPr>
              <a:defRPr sz="13440"/>
            </a:lvl2pPr>
            <a:lvl3pPr>
              <a:defRPr sz="11520"/>
            </a:lvl3pPr>
            <a:lvl4pPr>
              <a:defRPr sz="9600"/>
            </a:lvl4pPr>
            <a:lvl5pPr>
              <a:defRPr sz="9600"/>
            </a:lvl5pPr>
            <a:lvl6pPr>
              <a:defRPr sz="9600"/>
            </a:lvl6pPr>
            <a:lvl7pPr>
              <a:defRPr sz="9600"/>
            </a:lvl7pPr>
            <a:lvl8pPr>
              <a:defRPr sz="9600"/>
            </a:lvl8pPr>
            <a:lvl9pPr>
              <a:defRPr sz="9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023237" y="9875520"/>
            <a:ext cx="14156054"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Edit Master text styles</a:t>
            </a:r>
          </a:p>
        </p:txBody>
      </p:sp>
      <p:sp>
        <p:nvSpPr>
          <p:cNvPr id="5" name="Date Placeholder 4"/>
          <p:cNvSpPr>
            <a:spLocks noGrp="1"/>
          </p:cNvSpPr>
          <p:nvPr>
            <p:ph type="dt" sz="half" idx="10"/>
          </p:nvPr>
        </p:nvSpPr>
        <p:spPr/>
        <p:txBody>
          <a:bodyPr/>
          <a:lstStyle/>
          <a:p>
            <a:fld id="{5BFEE430-F1A0-7E44-A88F-17B362741FFA}" type="datetimeFigureOut">
              <a:rPr lang="en-US" smtClean="0"/>
              <a:t>4/26/19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9ADA591-850E-914E-BD0F-42B536DD9E44}" type="slidenum">
              <a:rPr lang="en-US" smtClean="0"/>
              <a:t>‹#›</a:t>
            </a:fld>
            <a:endParaRPr lang="en-US"/>
          </a:p>
        </p:txBody>
      </p:sp>
    </p:spTree>
    <p:extLst>
      <p:ext uri="{BB962C8B-B14F-4D97-AF65-F5344CB8AC3E}">
        <p14:creationId xmlns:p14="http://schemas.microsoft.com/office/powerpoint/2010/main" val="29294815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194560"/>
            <a:ext cx="14156054" cy="7680960"/>
          </a:xfrm>
        </p:spPr>
        <p:txBody>
          <a:bodyPr anchor="b"/>
          <a:lstStyle>
            <a:lvl1pPr>
              <a:defRPr sz="15360"/>
            </a:lvl1pPr>
          </a:lstStyle>
          <a:p>
            <a:r>
              <a:rPr lang="en-US"/>
              <a:t>Click to edit Master title style</a:t>
            </a:r>
            <a:endParaRPr lang="en-US" dirty="0"/>
          </a:p>
        </p:txBody>
      </p:sp>
      <p:sp>
        <p:nvSpPr>
          <p:cNvPr id="3" name="Picture Placeholder 2"/>
          <p:cNvSpPr>
            <a:spLocks noGrp="1" noChangeAspect="1"/>
          </p:cNvSpPr>
          <p:nvPr>
            <p:ph type="pic" idx="1"/>
          </p:nvPr>
        </p:nvSpPr>
        <p:spPr>
          <a:xfrm>
            <a:off x="18659477" y="4739647"/>
            <a:ext cx="22219920" cy="23393400"/>
          </a:xfrm>
        </p:spPr>
        <p:txBody>
          <a:bodyPr anchor="t"/>
          <a:lstStyle>
            <a:lvl1pPr marL="0" indent="0">
              <a:buNone/>
              <a:defRPr sz="15360"/>
            </a:lvl1pPr>
            <a:lvl2pPr marL="2194560" indent="0">
              <a:buNone/>
              <a:defRPr sz="13440"/>
            </a:lvl2pPr>
            <a:lvl3pPr marL="4389120" indent="0">
              <a:buNone/>
              <a:defRPr sz="11520"/>
            </a:lvl3pPr>
            <a:lvl4pPr marL="6583680" indent="0">
              <a:buNone/>
              <a:defRPr sz="9600"/>
            </a:lvl4pPr>
            <a:lvl5pPr marL="8778240" indent="0">
              <a:buNone/>
              <a:defRPr sz="9600"/>
            </a:lvl5pPr>
            <a:lvl6pPr marL="10972800" indent="0">
              <a:buNone/>
              <a:defRPr sz="9600"/>
            </a:lvl6pPr>
            <a:lvl7pPr marL="13167360" indent="0">
              <a:buNone/>
              <a:defRPr sz="9600"/>
            </a:lvl7pPr>
            <a:lvl8pPr marL="15361920" indent="0">
              <a:buNone/>
              <a:defRPr sz="9600"/>
            </a:lvl8pPr>
            <a:lvl9pPr marL="17556480" indent="0">
              <a:buNone/>
              <a:defRPr sz="9600"/>
            </a:lvl9pPr>
          </a:lstStyle>
          <a:p>
            <a:r>
              <a:rPr lang="en-US"/>
              <a:t>Click icon to add picture</a:t>
            </a:r>
            <a:endParaRPr lang="en-US" dirty="0"/>
          </a:p>
        </p:txBody>
      </p:sp>
      <p:sp>
        <p:nvSpPr>
          <p:cNvPr id="4" name="Text Placeholder 3"/>
          <p:cNvSpPr>
            <a:spLocks noGrp="1"/>
          </p:cNvSpPr>
          <p:nvPr>
            <p:ph type="body" sz="half" idx="2"/>
          </p:nvPr>
        </p:nvSpPr>
        <p:spPr>
          <a:xfrm>
            <a:off x="3023237" y="9875520"/>
            <a:ext cx="14156054"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Edit Master text styles</a:t>
            </a:r>
          </a:p>
        </p:txBody>
      </p:sp>
      <p:sp>
        <p:nvSpPr>
          <p:cNvPr id="5" name="Date Placeholder 4"/>
          <p:cNvSpPr>
            <a:spLocks noGrp="1"/>
          </p:cNvSpPr>
          <p:nvPr>
            <p:ph type="dt" sz="half" idx="10"/>
          </p:nvPr>
        </p:nvSpPr>
        <p:spPr/>
        <p:txBody>
          <a:bodyPr/>
          <a:lstStyle/>
          <a:p>
            <a:fld id="{5BFEE430-F1A0-7E44-A88F-17B362741FFA}" type="datetimeFigureOut">
              <a:rPr lang="en-US" smtClean="0"/>
              <a:t>4/26/19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9ADA591-850E-914E-BD0F-42B536DD9E44}" type="slidenum">
              <a:rPr lang="en-US" smtClean="0"/>
              <a:t>‹#›</a:t>
            </a:fld>
            <a:endParaRPr lang="en-US"/>
          </a:p>
        </p:txBody>
      </p:sp>
    </p:spTree>
    <p:extLst>
      <p:ext uri="{BB962C8B-B14F-4D97-AF65-F5344CB8AC3E}">
        <p14:creationId xmlns:p14="http://schemas.microsoft.com/office/powerpoint/2010/main" val="6895434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17520" y="1752607"/>
            <a:ext cx="37856160" cy="636270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3017520" y="8763000"/>
            <a:ext cx="37856160" cy="2088642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3017520" y="30510487"/>
            <a:ext cx="9875520" cy="1752600"/>
          </a:xfrm>
          <a:prstGeom prst="rect">
            <a:avLst/>
          </a:prstGeom>
        </p:spPr>
        <p:txBody>
          <a:bodyPr vert="horz" lIns="91440" tIns="45720" rIns="91440" bIns="45720" rtlCol="0" anchor="ctr"/>
          <a:lstStyle>
            <a:lvl1pPr algn="l">
              <a:defRPr sz="5760">
                <a:solidFill>
                  <a:schemeClr val="tx1">
                    <a:tint val="75000"/>
                  </a:schemeClr>
                </a:solidFill>
              </a:defRPr>
            </a:lvl1pPr>
          </a:lstStyle>
          <a:p>
            <a:fld id="{5BFEE430-F1A0-7E44-A88F-17B362741FFA}" type="datetimeFigureOut">
              <a:rPr lang="en-US" smtClean="0"/>
              <a:t>4/26/19</a:t>
            </a:fld>
            <a:endParaRPr lang="en-US"/>
          </a:p>
        </p:txBody>
      </p:sp>
      <p:sp>
        <p:nvSpPr>
          <p:cNvPr id="5" name="Footer Placeholder 4"/>
          <p:cNvSpPr>
            <a:spLocks noGrp="1"/>
          </p:cNvSpPr>
          <p:nvPr>
            <p:ph type="ftr" sz="quarter" idx="3"/>
          </p:nvPr>
        </p:nvSpPr>
        <p:spPr>
          <a:xfrm>
            <a:off x="14538960" y="30510487"/>
            <a:ext cx="14813280" cy="1752600"/>
          </a:xfrm>
          <a:prstGeom prst="rect">
            <a:avLst/>
          </a:prstGeom>
        </p:spPr>
        <p:txBody>
          <a:bodyPr vert="horz" lIns="91440" tIns="45720" rIns="91440" bIns="45720" rtlCol="0" anchor="ctr"/>
          <a:lstStyle>
            <a:lvl1pPr algn="ctr">
              <a:defRPr sz="576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0998160" y="30510487"/>
            <a:ext cx="9875520" cy="1752600"/>
          </a:xfrm>
          <a:prstGeom prst="rect">
            <a:avLst/>
          </a:prstGeom>
        </p:spPr>
        <p:txBody>
          <a:bodyPr vert="horz" lIns="91440" tIns="45720" rIns="91440" bIns="45720" rtlCol="0" anchor="ctr"/>
          <a:lstStyle>
            <a:lvl1pPr algn="r">
              <a:defRPr sz="5760">
                <a:solidFill>
                  <a:schemeClr val="tx1">
                    <a:tint val="75000"/>
                  </a:schemeClr>
                </a:solidFill>
              </a:defRPr>
            </a:lvl1pPr>
          </a:lstStyle>
          <a:p>
            <a:fld id="{99ADA591-850E-914E-BD0F-42B536DD9E44}" type="slidenum">
              <a:rPr lang="en-US" smtClean="0"/>
              <a:t>‹#›</a:t>
            </a:fld>
            <a:endParaRPr lang="en-US"/>
          </a:p>
        </p:txBody>
      </p:sp>
    </p:spTree>
    <p:extLst>
      <p:ext uri="{BB962C8B-B14F-4D97-AF65-F5344CB8AC3E}">
        <p14:creationId xmlns:p14="http://schemas.microsoft.com/office/powerpoint/2010/main" val="395067876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4389120" rtl="0" eaLnBrk="1" latinLnBrk="0" hangingPunct="1">
        <a:lnSpc>
          <a:spcPct val="90000"/>
        </a:lnSpc>
        <a:spcBef>
          <a:spcPct val="0"/>
        </a:spcBef>
        <a:buNone/>
        <a:defRPr sz="21120" kern="1200">
          <a:solidFill>
            <a:schemeClr val="tx1"/>
          </a:solidFill>
          <a:latin typeface="+mj-lt"/>
          <a:ea typeface="+mj-ea"/>
          <a:cs typeface="+mj-cs"/>
        </a:defRPr>
      </a:lvl1pPr>
    </p:titleStyle>
    <p:bodyStyle>
      <a:lvl1pPr marL="1097280" indent="-1097280" algn="l" defTabSz="4389120" rtl="0" eaLnBrk="1" latinLnBrk="0" hangingPunct="1">
        <a:lnSpc>
          <a:spcPct val="90000"/>
        </a:lnSpc>
        <a:spcBef>
          <a:spcPts val="4800"/>
        </a:spcBef>
        <a:buFont typeface="Arial" panose="020B0604020202020204" pitchFamily="34" charset="0"/>
        <a:buChar char="•"/>
        <a:defRPr sz="13440" kern="1200">
          <a:solidFill>
            <a:schemeClr val="tx1"/>
          </a:solidFill>
          <a:latin typeface="+mn-lt"/>
          <a:ea typeface="+mn-ea"/>
          <a:cs typeface="+mn-cs"/>
        </a:defRPr>
      </a:lvl1pPr>
      <a:lvl2pPr marL="3291840" indent="-1097280" algn="l" defTabSz="4389120" rtl="0" eaLnBrk="1" latinLnBrk="0" hangingPunct="1">
        <a:lnSpc>
          <a:spcPct val="90000"/>
        </a:lnSpc>
        <a:spcBef>
          <a:spcPts val="2400"/>
        </a:spcBef>
        <a:buFont typeface="Arial" panose="020B0604020202020204" pitchFamily="34" charset="0"/>
        <a:buChar char="•"/>
        <a:defRPr sz="11520" kern="1200">
          <a:solidFill>
            <a:schemeClr val="tx1"/>
          </a:solidFill>
          <a:latin typeface="+mn-lt"/>
          <a:ea typeface="+mn-ea"/>
          <a:cs typeface="+mn-cs"/>
        </a:defRPr>
      </a:lvl2pPr>
      <a:lvl3pPr marL="5486400" indent="-1097280" algn="l" defTabSz="4389120" rtl="0" eaLnBrk="1" latinLnBrk="0" hangingPunct="1">
        <a:lnSpc>
          <a:spcPct val="90000"/>
        </a:lnSpc>
        <a:spcBef>
          <a:spcPts val="2400"/>
        </a:spcBef>
        <a:buFont typeface="Arial" panose="020B0604020202020204" pitchFamily="34" charset="0"/>
        <a:buChar char="•"/>
        <a:defRPr sz="9600" kern="1200">
          <a:solidFill>
            <a:schemeClr val="tx1"/>
          </a:solidFill>
          <a:latin typeface="+mn-lt"/>
          <a:ea typeface="+mn-ea"/>
          <a:cs typeface="+mn-cs"/>
        </a:defRPr>
      </a:lvl3pPr>
      <a:lvl4pPr marL="76809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4pPr>
      <a:lvl5pPr marL="987552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p:bodyStyle>
    <p:otherStyle>
      <a:defPPr>
        <a:defRPr lang="en-US"/>
      </a:defPPr>
      <a:lvl1pPr marL="0" algn="l" defTabSz="4389120" rtl="0" eaLnBrk="1" latinLnBrk="0" hangingPunct="1">
        <a:defRPr sz="8640" kern="1200">
          <a:solidFill>
            <a:schemeClr val="tx1"/>
          </a:solidFill>
          <a:latin typeface="+mn-lt"/>
          <a:ea typeface="+mn-ea"/>
          <a:cs typeface="+mn-cs"/>
        </a:defRPr>
      </a:lvl1pPr>
      <a:lvl2pPr marL="2194560" algn="l" defTabSz="4389120" rtl="0" eaLnBrk="1" latinLnBrk="0" hangingPunct="1">
        <a:defRPr sz="8640" kern="1200">
          <a:solidFill>
            <a:schemeClr val="tx1"/>
          </a:solidFill>
          <a:latin typeface="+mn-lt"/>
          <a:ea typeface="+mn-ea"/>
          <a:cs typeface="+mn-cs"/>
        </a:defRPr>
      </a:lvl2pPr>
      <a:lvl3pPr marL="4389120" algn="l" defTabSz="4389120" rtl="0" eaLnBrk="1" latinLnBrk="0" hangingPunct="1">
        <a:defRPr sz="8640" kern="1200">
          <a:solidFill>
            <a:schemeClr val="tx1"/>
          </a:solidFill>
          <a:latin typeface="+mn-lt"/>
          <a:ea typeface="+mn-ea"/>
          <a:cs typeface="+mn-cs"/>
        </a:defRPr>
      </a:lvl3pPr>
      <a:lvl4pPr marL="6583680" algn="l" defTabSz="4389120" rtl="0" eaLnBrk="1" latinLnBrk="0" hangingPunct="1">
        <a:defRPr sz="8640" kern="1200">
          <a:solidFill>
            <a:schemeClr val="tx1"/>
          </a:solidFill>
          <a:latin typeface="+mn-lt"/>
          <a:ea typeface="+mn-ea"/>
          <a:cs typeface="+mn-cs"/>
        </a:defRPr>
      </a:lvl4pPr>
      <a:lvl5pPr marL="8778240" algn="l" defTabSz="4389120" rtl="0" eaLnBrk="1" latinLnBrk="0" hangingPunct="1">
        <a:defRPr sz="8640" kern="1200">
          <a:solidFill>
            <a:schemeClr val="tx1"/>
          </a:solidFill>
          <a:latin typeface="+mn-lt"/>
          <a:ea typeface="+mn-ea"/>
          <a:cs typeface="+mn-cs"/>
        </a:defRPr>
      </a:lvl5pPr>
      <a:lvl6pPr marL="10972800" algn="l" defTabSz="4389120" rtl="0" eaLnBrk="1" latinLnBrk="0" hangingPunct="1">
        <a:defRPr sz="8640" kern="1200">
          <a:solidFill>
            <a:schemeClr val="tx1"/>
          </a:solidFill>
          <a:latin typeface="+mn-lt"/>
          <a:ea typeface="+mn-ea"/>
          <a:cs typeface="+mn-cs"/>
        </a:defRPr>
      </a:lvl6pPr>
      <a:lvl7pPr marL="13167360" algn="l" defTabSz="4389120" rtl="0" eaLnBrk="1" latinLnBrk="0" hangingPunct="1">
        <a:defRPr sz="8640" kern="1200">
          <a:solidFill>
            <a:schemeClr val="tx1"/>
          </a:solidFill>
          <a:latin typeface="+mn-lt"/>
          <a:ea typeface="+mn-ea"/>
          <a:cs typeface="+mn-cs"/>
        </a:defRPr>
      </a:lvl7pPr>
      <a:lvl8pPr marL="15361920" algn="l" defTabSz="4389120" rtl="0" eaLnBrk="1" latinLnBrk="0" hangingPunct="1">
        <a:defRPr sz="8640" kern="1200">
          <a:solidFill>
            <a:schemeClr val="tx1"/>
          </a:solidFill>
          <a:latin typeface="+mn-lt"/>
          <a:ea typeface="+mn-ea"/>
          <a:cs typeface="+mn-cs"/>
        </a:defRPr>
      </a:lvl8pPr>
      <a:lvl9pPr marL="17556480" algn="l" defTabSz="4389120" rtl="0" eaLnBrk="1" latinLnBrk="0" hangingPunct="1">
        <a:defRPr sz="864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tiff"/><Relationship Id="rId3" Type="http://schemas.openxmlformats.org/officeDocument/2006/relationships/image" Target="../media/image2.tiff"/><Relationship Id="rId7" Type="http://schemas.openxmlformats.org/officeDocument/2006/relationships/image" Target="../media/image6.png"/><Relationship Id="rId12" Type="http://schemas.openxmlformats.org/officeDocument/2006/relationships/image" Target="../media/image11.tiff"/><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0.tiff"/><Relationship Id="rId5" Type="http://schemas.openxmlformats.org/officeDocument/2006/relationships/image" Target="../media/image4.tiff"/><Relationship Id="rId10" Type="http://schemas.openxmlformats.org/officeDocument/2006/relationships/image" Target="../media/image9.tiff"/><Relationship Id="rId4" Type="http://schemas.openxmlformats.org/officeDocument/2006/relationships/image" Target="../media/image3.png"/><Relationship Id="rId9" Type="http://schemas.openxmlformats.org/officeDocument/2006/relationships/image" Target="../media/image8.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3059AC0-2ACD-5E40-A30E-479D7A9DD902}"/>
              </a:ext>
            </a:extLst>
          </p:cNvPr>
          <p:cNvPicPr>
            <a:picLocks noChangeAspect="1"/>
          </p:cNvPicPr>
          <p:nvPr/>
        </p:nvPicPr>
        <p:blipFill>
          <a:blip r:embed="rId2">
            <a:extLst>
              <a:ext uri="{BEBA8EAE-BF5A-486C-A8C5-ECC9F3942E4B}">
                <a14:imgProps xmlns:a14="http://schemas.microsoft.com/office/drawing/2010/main">
                  <a14:imgLayer>
                    <a14:imgEffect>
                      <a14:saturation sat="0"/>
                    </a14:imgEffect>
                  </a14:imgLayer>
                </a14:imgProps>
              </a:ext>
            </a:extLst>
          </a:blip>
          <a:stretch>
            <a:fillRect/>
          </a:stretch>
        </p:blipFill>
        <p:spPr>
          <a:xfrm>
            <a:off x="20133580" y="28581299"/>
            <a:ext cx="3737609" cy="3737609"/>
          </a:xfrm>
          <a:prstGeom prst="rect">
            <a:avLst/>
          </a:prstGeom>
        </p:spPr>
      </p:pic>
      <p:sp>
        <p:nvSpPr>
          <p:cNvPr id="36" name="Rectangle 35">
            <a:extLst>
              <a:ext uri="{FF2B5EF4-FFF2-40B4-BE49-F238E27FC236}">
                <a16:creationId xmlns:a16="http://schemas.microsoft.com/office/drawing/2014/main" id="{C0B58212-9CE0-2E49-B704-4433D13FAE0B}"/>
              </a:ext>
            </a:extLst>
          </p:cNvPr>
          <p:cNvSpPr/>
          <p:nvPr/>
        </p:nvSpPr>
        <p:spPr>
          <a:xfrm>
            <a:off x="11795760" y="771044"/>
            <a:ext cx="20240454" cy="31370116"/>
          </a:xfrm>
          <a:prstGeom prst="rect">
            <a:avLst/>
          </a:prstGeom>
          <a:noFill/>
          <a:ln w="63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7CAD7CB8-A190-A34F-821A-431180BB04BC}"/>
              </a:ext>
            </a:extLst>
          </p:cNvPr>
          <p:cNvSpPr/>
          <p:nvPr/>
        </p:nvSpPr>
        <p:spPr>
          <a:xfrm>
            <a:off x="18006" y="0"/>
            <a:ext cx="10931021" cy="32918400"/>
          </a:xfrm>
          <a:prstGeom prst="rect">
            <a:avLst/>
          </a:prstGeom>
          <a:solidFill>
            <a:srgbClr val="F6F5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6F5F6"/>
              </a:solidFill>
            </a:endParaRPr>
          </a:p>
        </p:txBody>
      </p:sp>
      <p:sp>
        <p:nvSpPr>
          <p:cNvPr id="33" name="Rectangle 32">
            <a:extLst>
              <a:ext uri="{FF2B5EF4-FFF2-40B4-BE49-F238E27FC236}">
                <a16:creationId xmlns:a16="http://schemas.microsoft.com/office/drawing/2014/main" id="{5736CBF9-AC33-194E-9AEF-82643108A1A7}"/>
              </a:ext>
            </a:extLst>
          </p:cNvPr>
          <p:cNvSpPr/>
          <p:nvPr/>
        </p:nvSpPr>
        <p:spPr>
          <a:xfrm>
            <a:off x="32925894" y="0"/>
            <a:ext cx="10931021" cy="32918400"/>
          </a:xfrm>
          <a:prstGeom prst="rect">
            <a:avLst/>
          </a:prstGeom>
          <a:solidFill>
            <a:srgbClr val="F6F5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6F5F6"/>
              </a:solidFill>
            </a:endParaRPr>
          </a:p>
        </p:txBody>
      </p:sp>
      <p:sp>
        <p:nvSpPr>
          <p:cNvPr id="4" name="TextBox 3">
            <a:extLst>
              <a:ext uri="{FF2B5EF4-FFF2-40B4-BE49-F238E27FC236}">
                <a16:creationId xmlns:a16="http://schemas.microsoft.com/office/drawing/2014/main" id="{D681817D-7F6B-4644-B0F0-29F3767058DA}"/>
              </a:ext>
            </a:extLst>
          </p:cNvPr>
          <p:cNvSpPr txBox="1"/>
          <p:nvPr/>
        </p:nvSpPr>
        <p:spPr>
          <a:xfrm>
            <a:off x="15739109" y="1114040"/>
            <a:ext cx="12412982" cy="3631763"/>
          </a:xfrm>
          <a:prstGeom prst="rect">
            <a:avLst/>
          </a:prstGeom>
          <a:noFill/>
        </p:spPr>
        <p:txBody>
          <a:bodyPr wrap="square" rtlCol="0">
            <a:spAutoFit/>
          </a:bodyPr>
          <a:lstStyle/>
          <a:p>
            <a:pPr algn="ctr"/>
            <a:r>
              <a:rPr lang="en-US" sz="23000" b="1" spc="-48" dirty="0">
                <a:latin typeface="Helvetica" pitchFamily="2" charset="0"/>
              </a:rPr>
              <a:t>Circles</a:t>
            </a:r>
            <a:endParaRPr lang="en-US" sz="16000" b="1" dirty="0">
              <a:latin typeface="Helvetica" pitchFamily="2" charset="0"/>
            </a:endParaRPr>
          </a:p>
        </p:txBody>
      </p:sp>
      <p:sp>
        <p:nvSpPr>
          <p:cNvPr id="7" name="TextBox 6">
            <a:extLst>
              <a:ext uri="{FF2B5EF4-FFF2-40B4-BE49-F238E27FC236}">
                <a16:creationId xmlns:a16="http://schemas.microsoft.com/office/drawing/2014/main" id="{DBAE9BBF-C952-034D-965E-A970048C9601}"/>
              </a:ext>
            </a:extLst>
          </p:cNvPr>
          <p:cNvSpPr txBox="1"/>
          <p:nvPr/>
        </p:nvSpPr>
        <p:spPr>
          <a:xfrm>
            <a:off x="16544448" y="3968397"/>
            <a:ext cx="10836813" cy="1938992"/>
          </a:xfrm>
          <a:prstGeom prst="rect">
            <a:avLst/>
          </a:prstGeom>
          <a:noFill/>
        </p:spPr>
        <p:txBody>
          <a:bodyPr wrap="none" rtlCol="0">
            <a:spAutoFit/>
          </a:bodyPr>
          <a:lstStyle/>
          <a:p>
            <a:pPr algn="ctr"/>
            <a:r>
              <a:rPr lang="en-US" sz="4000" dirty="0">
                <a:solidFill>
                  <a:schemeClr val="dk1"/>
                </a:solidFill>
                <a:latin typeface="Avenir Medium" panose="02000503020000020003" pitchFamily="2" charset="0"/>
              </a:rPr>
              <a:t>Edward Bachoura and Brian </a:t>
            </a:r>
            <a:r>
              <a:rPr lang="en-US" sz="4000" dirty="0" err="1">
                <a:solidFill>
                  <a:schemeClr val="dk1"/>
                </a:solidFill>
                <a:latin typeface="Avenir Medium" panose="02000503020000020003" pitchFamily="2" charset="0"/>
              </a:rPr>
              <a:t>Joerger</a:t>
            </a:r>
            <a:endParaRPr lang="en-US" sz="4000" dirty="0">
              <a:solidFill>
                <a:schemeClr val="dk1"/>
              </a:solidFill>
              <a:latin typeface="Avenir Medium" panose="02000503020000020003" pitchFamily="2" charset="0"/>
            </a:endParaRPr>
          </a:p>
          <a:p>
            <a:pPr algn="ctr"/>
            <a:r>
              <a:rPr lang="en-US" sz="4000" dirty="0">
                <a:solidFill>
                  <a:schemeClr val="dk1"/>
                </a:solidFill>
                <a:latin typeface="Avenir Medium" panose="02000503020000020003" pitchFamily="2" charset="0"/>
              </a:rPr>
              <a:t>Spring 2019 – Senior Project Laboratory</a:t>
            </a:r>
          </a:p>
          <a:p>
            <a:pPr algn="ctr"/>
            <a:r>
              <a:rPr lang="en-US" sz="4000" b="1" dirty="0">
                <a:latin typeface="Avenir Heavy" panose="02000503020000020003" pitchFamily="2" charset="0"/>
              </a:rPr>
              <a:t>https://</a:t>
            </a:r>
            <a:r>
              <a:rPr lang="en-US" sz="4000" b="1" dirty="0" err="1">
                <a:latin typeface="Avenir Heavy" panose="02000503020000020003" pitchFamily="2" charset="0"/>
              </a:rPr>
              <a:t>github.com</a:t>
            </a:r>
            <a:r>
              <a:rPr lang="en-US" sz="4000" b="1" dirty="0">
                <a:latin typeface="Avenir Heavy" panose="02000503020000020003" pitchFamily="2" charset="0"/>
              </a:rPr>
              <a:t>/</a:t>
            </a:r>
            <a:r>
              <a:rPr lang="en-US" sz="4000" b="1" dirty="0" err="1">
                <a:latin typeface="Avenir Heavy" panose="02000503020000020003" pitchFamily="2" charset="0"/>
              </a:rPr>
              <a:t>edward</a:t>
            </a:r>
            <a:r>
              <a:rPr lang="en-US" sz="4000" b="1" dirty="0">
                <a:latin typeface="Avenir Heavy" panose="02000503020000020003" pitchFamily="2" charset="0"/>
              </a:rPr>
              <a:t>-and-</a:t>
            </a:r>
            <a:r>
              <a:rPr lang="en-US" sz="4000" b="1" dirty="0" err="1">
                <a:latin typeface="Avenir Heavy" panose="02000503020000020003" pitchFamily="2" charset="0"/>
              </a:rPr>
              <a:t>brian</a:t>
            </a:r>
            <a:r>
              <a:rPr lang="en-US" sz="4000" b="1" dirty="0">
                <a:latin typeface="Avenir Heavy" panose="02000503020000020003" pitchFamily="2" charset="0"/>
              </a:rPr>
              <a:t>/circles</a:t>
            </a:r>
          </a:p>
        </p:txBody>
      </p:sp>
      <p:sp>
        <p:nvSpPr>
          <p:cNvPr id="8" name="TextBox 7">
            <a:extLst>
              <a:ext uri="{FF2B5EF4-FFF2-40B4-BE49-F238E27FC236}">
                <a16:creationId xmlns:a16="http://schemas.microsoft.com/office/drawing/2014/main" id="{A8005A71-6CDF-4C4E-94EA-092D1412E8DD}"/>
              </a:ext>
            </a:extLst>
          </p:cNvPr>
          <p:cNvSpPr txBox="1"/>
          <p:nvPr/>
        </p:nvSpPr>
        <p:spPr>
          <a:xfrm>
            <a:off x="33359257" y="10970794"/>
            <a:ext cx="5032147" cy="1446550"/>
          </a:xfrm>
          <a:prstGeom prst="rect">
            <a:avLst/>
          </a:prstGeom>
          <a:noFill/>
        </p:spPr>
        <p:txBody>
          <a:bodyPr wrap="none" rtlCol="0">
            <a:spAutoFit/>
          </a:bodyPr>
          <a:lstStyle/>
          <a:p>
            <a:r>
              <a:rPr lang="en-US" sz="8800" b="1" dirty="0">
                <a:latin typeface="Avenir Black" panose="02000503020000020003" pitchFamily="2" charset="0"/>
              </a:rPr>
              <a:t>Backend:</a:t>
            </a:r>
          </a:p>
        </p:txBody>
      </p:sp>
      <p:pic>
        <p:nvPicPr>
          <p:cNvPr id="9" name="Picture 8">
            <a:extLst>
              <a:ext uri="{FF2B5EF4-FFF2-40B4-BE49-F238E27FC236}">
                <a16:creationId xmlns:a16="http://schemas.microsoft.com/office/drawing/2014/main" id="{1B3BEF6B-607F-E24B-9200-8EB1265FCFD6}"/>
              </a:ext>
            </a:extLst>
          </p:cNvPr>
          <p:cNvPicPr>
            <a:picLocks noChangeAspect="1"/>
          </p:cNvPicPr>
          <p:nvPr/>
        </p:nvPicPr>
        <p:blipFill>
          <a:blip r:embed="rId3">
            <a:grayscl/>
          </a:blip>
          <a:stretch>
            <a:fillRect/>
          </a:stretch>
        </p:blipFill>
        <p:spPr>
          <a:xfrm>
            <a:off x="33229306" y="1527234"/>
            <a:ext cx="4377647" cy="3090619"/>
          </a:xfrm>
          <a:prstGeom prst="rect">
            <a:avLst/>
          </a:prstGeom>
        </p:spPr>
      </p:pic>
      <p:sp>
        <p:nvSpPr>
          <p:cNvPr id="30" name="TextBox 29">
            <a:extLst>
              <a:ext uri="{FF2B5EF4-FFF2-40B4-BE49-F238E27FC236}">
                <a16:creationId xmlns:a16="http://schemas.microsoft.com/office/drawing/2014/main" id="{82DCE3D6-9DFF-1547-B9E9-67DF80EA22D7}"/>
              </a:ext>
            </a:extLst>
          </p:cNvPr>
          <p:cNvSpPr txBox="1"/>
          <p:nvPr/>
        </p:nvSpPr>
        <p:spPr>
          <a:xfrm>
            <a:off x="12795992" y="22473321"/>
            <a:ext cx="18333720" cy="6555641"/>
          </a:xfrm>
          <a:prstGeom prst="rect">
            <a:avLst/>
          </a:prstGeom>
        </p:spPr>
        <p:txBody>
          <a:bodyPr wrap="square" rtlCol="0">
            <a:spAutoFit/>
          </a:bodyPr>
          <a:lstStyle/>
          <a:p>
            <a:pPr algn="just"/>
            <a:r>
              <a:rPr lang="en-US" sz="6000" b="1" dirty="0">
                <a:latin typeface="Avenir Medium" panose="02000503020000020003" pitchFamily="2" charset="0"/>
              </a:rPr>
              <a:t>Circles</a:t>
            </a:r>
            <a:r>
              <a:rPr lang="en-US" sz="6000" dirty="0">
                <a:latin typeface="Avenir Medium" panose="02000503020000020003" pitchFamily="2" charset="0"/>
              </a:rPr>
              <a:t> is a messaging application which boasts a simple and lightweight design like </a:t>
            </a:r>
            <a:r>
              <a:rPr lang="en-US" sz="6000" dirty="0" err="1">
                <a:latin typeface="Avenir Medium" panose="02000503020000020003" pitchFamily="2" charset="0"/>
              </a:rPr>
              <a:t>iMessages</a:t>
            </a:r>
            <a:r>
              <a:rPr lang="en-US" sz="6000" dirty="0">
                <a:latin typeface="Avenir Medium" panose="02000503020000020003" pitchFamily="2" charset="0"/>
              </a:rPr>
              <a:t> and Messenger.  However, unlike those apps, Circles incorporates a unique organizational structure that we call “circles”, of course.  We believe that this compilation of original and tried-and-true design will create an amazing user experience.</a:t>
            </a:r>
            <a:endParaRPr lang="en-US" sz="6000" b="1" dirty="0">
              <a:latin typeface="Helvetica" pitchFamily="2" charset="0"/>
            </a:endParaRPr>
          </a:p>
        </p:txBody>
      </p:sp>
      <p:grpSp>
        <p:nvGrpSpPr>
          <p:cNvPr id="23" name="Group 22">
            <a:extLst>
              <a:ext uri="{FF2B5EF4-FFF2-40B4-BE49-F238E27FC236}">
                <a16:creationId xmlns:a16="http://schemas.microsoft.com/office/drawing/2014/main" id="{78EB25D6-43F0-2B49-BCD5-42EC98450F82}"/>
              </a:ext>
            </a:extLst>
          </p:cNvPr>
          <p:cNvGrpSpPr/>
          <p:nvPr/>
        </p:nvGrpSpPr>
        <p:grpSpPr>
          <a:xfrm>
            <a:off x="24357411" y="7104116"/>
            <a:ext cx="6487295" cy="12643387"/>
            <a:chOff x="24357411" y="7104116"/>
            <a:chExt cx="6487295" cy="12643387"/>
          </a:xfrm>
        </p:grpSpPr>
        <p:pic>
          <p:nvPicPr>
            <p:cNvPr id="41" name="Picture 40">
              <a:extLst>
                <a:ext uri="{FF2B5EF4-FFF2-40B4-BE49-F238E27FC236}">
                  <a16:creationId xmlns:a16="http://schemas.microsoft.com/office/drawing/2014/main" id="{F8AAAA4E-CC3E-7848-ADAE-DDE8C8235A14}"/>
                </a:ext>
              </a:extLst>
            </p:cNvPr>
            <p:cNvPicPr>
              <a:picLocks noChangeAspect="1"/>
            </p:cNvPicPr>
            <p:nvPr/>
          </p:nvPicPr>
          <p:blipFill>
            <a:blip r:embed="rId4"/>
            <a:stretch>
              <a:fillRect/>
            </a:stretch>
          </p:blipFill>
          <p:spPr>
            <a:xfrm>
              <a:off x="24913861" y="7653922"/>
              <a:ext cx="5374398" cy="11647716"/>
            </a:xfrm>
            <a:prstGeom prst="rect">
              <a:avLst/>
            </a:prstGeom>
          </p:spPr>
        </p:pic>
        <p:pic>
          <p:nvPicPr>
            <p:cNvPr id="26" name="Picture 25">
              <a:extLst>
                <a:ext uri="{FF2B5EF4-FFF2-40B4-BE49-F238E27FC236}">
                  <a16:creationId xmlns:a16="http://schemas.microsoft.com/office/drawing/2014/main" id="{B2B49D94-8F9C-1947-86D4-4583F0BC652E}"/>
                </a:ext>
              </a:extLst>
            </p:cNvPr>
            <p:cNvPicPr>
              <a:picLocks noChangeAspect="1"/>
            </p:cNvPicPr>
            <p:nvPr/>
          </p:nvPicPr>
          <p:blipFill rotWithShape="1">
            <a:blip r:embed="rId5"/>
            <a:srcRect l="2672" t="5657" r="1444"/>
            <a:stretch/>
          </p:blipFill>
          <p:spPr>
            <a:xfrm rot="5400000">
              <a:off x="21279365" y="10182162"/>
              <a:ext cx="12643387" cy="6487295"/>
            </a:xfrm>
            <a:prstGeom prst="rect">
              <a:avLst/>
            </a:prstGeom>
          </p:spPr>
        </p:pic>
      </p:grpSp>
      <p:grpSp>
        <p:nvGrpSpPr>
          <p:cNvPr id="24" name="Group 23">
            <a:extLst>
              <a:ext uri="{FF2B5EF4-FFF2-40B4-BE49-F238E27FC236}">
                <a16:creationId xmlns:a16="http://schemas.microsoft.com/office/drawing/2014/main" id="{7BAD4F15-7413-F047-B44A-E860179896E2}"/>
              </a:ext>
            </a:extLst>
          </p:cNvPr>
          <p:cNvGrpSpPr/>
          <p:nvPr/>
        </p:nvGrpSpPr>
        <p:grpSpPr>
          <a:xfrm>
            <a:off x="13220155" y="7104115"/>
            <a:ext cx="6487295" cy="12643387"/>
            <a:chOff x="13220155" y="7104115"/>
            <a:chExt cx="6487295" cy="12643387"/>
          </a:xfrm>
        </p:grpSpPr>
        <p:pic>
          <p:nvPicPr>
            <p:cNvPr id="19" name="Picture 18">
              <a:extLst>
                <a:ext uri="{FF2B5EF4-FFF2-40B4-BE49-F238E27FC236}">
                  <a16:creationId xmlns:a16="http://schemas.microsoft.com/office/drawing/2014/main" id="{E6FE74BB-0F3A-A242-A344-C027EB8CD08F}"/>
                </a:ext>
              </a:extLst>
            </p:cNvPr>
            <p:cNvPicPr>
              <a:picLocks noChangeAspect="1"/>
            </p:cNvPicPr>
            <p:nvPr/>
          </p:nvPicPr>
          <p:blipFill>
            <a:blip r:embed="rId6"/>
            <a:stretch>
              <a:fillRect/>
            </a:stretch>
          </p:blipFill>
          <p:spPr>
            <a:xfrm>
              <a:off x="13776604" y="7660704"/>
              <a:ext cx="5374398" cy="11647717"/>
            </a:xfrm>
            <a:prstGeom prst="rect">
              <a:avLst/>
            </a:prstGeom>
          </p:spPr>
        </p:pic>
        <p:pic>
          <p:nvPicPr>
            <p:cNvPr id="44" name="Picture 43">
              <a:extLst>
                <a:ext uri="{FF2B5EF4-FFF2-40B4-BE49-F238E27FC236}">
                  <a16:creationId xmlns:a16="http://schemas.microsoft.com/office/drawing/2014/main" id="{8C7B82B1-79D4-E240-9D8A-A7794DA6BA51}"/>
                </a:ext>
              </a:extLst>
            </p:cNvPr>
            <p:cNvPicPr>
              <a:picLocks noChangeAspect="1"/>
            </p:cNvPicPr>
            <p:nvPr/>
          </p:nvPicPr>
          <p:blipFill rotWithShape="1">
            <a:blip r:embed="rId5"/>
            <a:srcRect l="2672" t="5657" r="1444"/>
            <a:stretch/>
          </p:blipFill>
          <p:spPr>
            <a:xfrm rot="5400000">
              <a:off x="10142109" y="10182161"/>
              <a:ext cx="12643387" cy="6487295"/>
            </a:xfrm>
            <a:prstGeom prst="rect">
              <a:avLst/>
            </a:prstGeom>
          </p:spPr>
        </p:pic>
      </p:grpSp>
      <p:grpSp>
        <p:nvGrpSpPr>
          <p:cNvPr id="20" name="Group 19">
            <a:extLst>
              <a:ext uri="{FF2B5EF4-FFF2-40B4-BE49-F238E27FC236}">
                <a16:creationId xmlns:a16="http://schemas.microsoft.com/office/drawing/2014/main" id="{3FBF2A43-3CB9-EC49-A529-DB9E94DC4CCC}"/>
              </a:ext>
            </a:extLst>
          </p:cNvPr>
          <p:cNvGrpSpPr/>
          <p:nvPr/>
        </p:nvGrpSpPr>
        <p:grpSpPr>
          <a:xfrm>
            <a:off x="18758738" y="9554301"/>
            <a:ext cx="6487295" cy="12643387"/>
            <a:chOff x="18758738" y="9554301"/>
            <a:chExt cx="6487295" cy="12643387"/>
          </a:xfrm>
        </p:grpSpPr>
        <p:pic>
          <p:nvPicPr>
            <p:cNvPr id="21" name="Picture 20">
              <a:extLst>
                <a:ext uri="{FF2B5EF4-FFF2-40B4-BE49-F238E27FC236}">
                  <a16:creationId xmlns:a16="http://schemas.microsoft.com/office/drawing/2014/main" id="{6694486A-E58B-BD4A-85CC-63370FA8D6C0}"/>
                </a:ext>
              </a:extLst>
            </p:cNvPr>
            <p:cNvPicPr>
              <a:picLocks noChangeAspect="1"/>
            </p:cNvPicPr>
            <p:nvPr/>
          </p:nvPicPr>
          <p:blipFill>
            <a:blip r:embed="rId7"/>
            <a:stretch>
              <a:fillRect/>
            </a:stretch>
          </p:blipFill>
          <p:spPr>
            <a:xfrm>
              <a:off x="19266057" y="10057105"/>
              <a:ext cx="5401073" cy="11705528"/>
            </a:xfrm>
            <a:prstGeom prst="rect">
              <a:avLst/>
            </a:prstGeom>
          </p:spPr>
        </p:pic>
        <p:pic>
          <p:nvPicPr>
            <p:cNvPr id="43" name="Picture 42">
              <a:extLst>
                <a:ext uri="{FF2B5EF4-FFF2-40B4-BE49-F238E27FC236}">
                  <a16:creationId xmlns:a16="http://schemas.microsoft.com/office/drawing/2014/main" id="{25B5C259-05E8-1248-ABF3-A1C0042748E9}"/>
                </a:ext>
              </a:extLst>
            </p:cNvPr>
            <p:cNvPicPr>
              <a:picLocks noChangeAspect="1"/>
            </p:cNvPicPr>
            <p:nvPr/>
          </p:nvPicPr>
          <p:blipFill rotWithShape="1">
            <a:blip r:embed="rId5"/>
            <a:srcRect l="2672" t="5657" r="1444"/>
            <a:stretch/>
          </p:blipFill>
          <p:spPr>
            <a:xfrm rot="5400000">
              <a:off x="15680692" y="12632347"/>
              <a:ext cx="12643387" cy="6487295"/>
            </a:xfrm>
            <a:prstGeom prst="rect">
              <a:avLst/>
            </a:prstGeom>
          </p:spPr>
        </p:pic>
      </p:grpSp>
      <p:sp>
        <p:nvSpPr>
          <p:cNvPr id="57" name="TextBox 56">
            <a:extLst>
              <a:ext uri="{FF2B5EF4-FFF2-40B4-BE49-F238E27FC236}">
                <a16:creationId xmlns:a16="http://schemas.microsoft.com/office/drawing/2014/main" id="{64E775A0-F5BC-6E4A-940A-7A2B0E5557C2}"/>
              </a:ext>
            </a:extLst>
          </p:cNvPr>
          <p:cNvSpPr txBox="1"/>
          <p:nvPr/>
        </p:nvSpPr>
        <p:spPr>
          <a:xfrm>
            <a:off x="106742" y="1280518"/>
            <a:ext cx="10839033" cy="9602629"/>
          </a:xfrm>
          <a:prstGeom prst="rect">
            <a:avLst/>
          </a:prstGeom>
          <a:noFill/>
        </p:spPr>
        <p:txBody>
          <a:bodyPr wrap="square" rtlCol="0">
            <a:spAutoFit/>
          </a:bodyPr>
          <a:lstStyle/>
          <a:p>
            <a:pPr algn="ctr"/>
            <a:r>
              <a:rPr lang="en-US" sz="6600" b="1" dirty="0">
                <a:latin typeface="Avenir Black" panose="02000503020000020003" pitchFamily="2" charset="0"/>
              </a:rPr>
              <a:t>Why make ANOTHER MESSAGING APP? </a:t>
            </a:r>
          </a:p>
          <a:p>
            <a:pPr algn="ctr"/>
            <a:r>
              <a:rPr lang="en-US" sz="5400" dirty="0">
                <a:latin typeface="Avenir Medium" panose="02000503020000020003" pitchFamily="2" charset="0"/>
              </a:rPr>
              <a:t>Although there are already so many messaging apps out there, we believe that Circles deserves to stand among them.  The user experience offered by Circles is unlike any other, and could easily compete with other more basic and boring casual messaging applications.</a:t>
            </a:r>
          </a:p>
        </p:txBody>
      </p:sp>
      <p:grpSp>
        <p:nvGrpSpPr>
          <p:cNvPr id="39" name="Group 38">
            <a:extLst>
              <a:ext uri="{FF2B5EF4-FFF2-40B4-BE49-F238E27FC236}">
                <a16:creationId xmlns:a16="http://schemas.microsoft.com/office/drawing/2014/main" id="{2749F6ED-6F42-3E46-A460-AECB9A31D1EB}"/>
              </a:ext>
            </a:extLst>
          </p:cNvPr>
          <p:cNvGrpSpPr/>
          <p:nvPr/>
        </p:nvGrpSpPr>
        <p:grpSpPr>
          <a:xfrm>
            <a:off x="20301913" y="6009308"/>
            <a:ext cx="3302791" cy="3302791"/>
            <a:chOff x="20301913" y="6009308"/>
            <a:chExt cx="3302791" cy="3302791"/>
          </a:xfrm>
        </p:grpSpPr>
        <p:sp>
          <p:nvSpPr>
            <p:cNvPr id="27" name="Oval 26">
              <a:extLst>
                <a:ext uri="{FF2B5EF4-FFF2-40B4-BE49-F238E27FC236}">
                  <a16:creationId xmlns:a16="http://schemas.microsoft.com/office/drawing/2014/main" id="{D0DC5CE3-A49F-8049-819C-F2A05846A20C}"/>
                </a:ext>
              </a:extLst>
            </p:cNvPr>
            <p:cNvSpPr/>
            <p:nvPr/>
          </p:nvSpPr>
          <p:spPr>
            <a:xfrm>
              <a:off x="20301913" y="6009308"/>
              <a:ext cx="3302791" cy="3302791"/>
            </a:xfrm>
            <a:prstGeom prst="ellipse">
              <a:avLst/>
            </a:prstGeom>
            <a:solidFill>
              <a:srgbClr val="C9F1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 name="Group 37">
              <a:extLst>
                <a:ext uri="{FF2B5EF4-FFF2-40B4-BE49-F238E27FC236}">
                  <a16:creationId xmlns:a16="http://schemas.microsoft.com/office/drawing/2014/main" id="{D6EAC424-AC38-2A4C-939A-5D7D3A6CEA21}"/>
                </a:ext>
              </a:extLst>
            </p:cNvPr>
            <p:cNvGrpSpPr/>
            <p:nvPr/>
          </p:nvGrpSpPr>
          <p:grpSpPr>
            <a:xfrm>
              <a:off x="20843547" y="6470538"/>
              <a:ext cx="2284078" cy="2284078"/>
              <a:chOff x="14179724" y="2826358"/>
              <a:chExt cx="2284078" cy="2284078"/>
            </a:xfrm>
          </p:grpSpPr>
          <p:sp>
            <p:nvSpPr>
              <p:cNvPr id="28" name="Pie 27">
                <a:extLst>
                  <a:ext uri="{FF2B5EF4-FFF2-40B4-BE49-F238E27FC236}">
                    <a16:creationId xmlns:a16="http://schemas.microsoft.com/office/drawing/2014/main" id="{23E762F5-9290-1C46-80FB-93C0FDC58A1B}"/>
                  </a:ext>
                </a:extLst>
              </p:cNvPr>
              <p:cNvSpPr/>
              <p:nvPr/>
            </p:nvSpPr>
            <p:spPr>
              <a:xfrm>
                <a:off x="14179724" y="2826358"/>
                <a:ext cx="2284078" cy="2284078"/>
              </a:xfrm>
              <a:prstGeom prst="pie">
                <a:avLst>
                  <a:gd name="adj1" fmla="val 21380502"/>
                  <a:gd name="adj2" fmla="val 15968654"/>
                </a:avLst>
              </a:prstGeom>
              <a:solidFill>
                <a:srgbClr val="F06E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3" name="Pie 52">
                <a:extLst>
                  <a:ext uri="{FF2B5EF4-FFF2-40B4-BE49-F238E27FC236}">
                    <a16:creationId xmlns:a16="http://schemas.microsoft.com/office/drawing/2014/main" id="{3ADBC6A5-ADBE-734C-A860-EC787179A496}"/>
                  </a:ext>
                </a:extLst>
              </p:cNvPr>
              <p:cNvSpPr/>
              <p:nvPr/>
            </p:nvSpPr>
            <p:spPr>
              <a:xfrm>
                <a:off x="14708202" y="3335808"/>
                <a:ext cx="1248766" cy="1248766"/>
              </a:xfrm>
              <a:prstGeom prst="pie">
                <a:avLst>
                  <a:gd name="adj1" fmla="val 21380502"/>
                  <a:gd name="adj2" fmla="val 15968654"/>
                </a:avLst>
              </a:prstGeom>
              <a:solidFill>
                <a:srgbClr val="C9F1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sp>
        <p:nvSpPr>
          <p:cNvPr id="56" name="TextBox 55">
            <a:extLst>
              <a:ext uri="{FF2B5EF4-FFF2-40B4-BE49-F238E27FC236}">
                <a16:creationId xmlns:a16="http://schemas.microsoft.com/office/drawing/2014/main" id="{588E7CB9-7FBD-6A43-9368-4FC829DC8DA8}"/>
              </a:ext>
            </a:extLst>
          </p:cNvPr>
          <p:cNvSpPr txBox="1"/>
          <p:nvPr/>
        </p:nvSpPr>
        <p:spPr>
          <a:xfrm>
            <a:off x="77435" y="12527637"/>
            <a:ext cx="10839033" cy="19389923"/>
          </a:xfrm>
          <a:prstGeom prst="rect">
            <a:avLst/>
          </a:prstGeom>
          <a:noFill/>
        </p:spPr>
        <p:txBody>
          <a:bodyPr wrap="square" rtlCol="0">
            <a:spAutoFit/>
          </a:bodyPr>
          <a:lstStyle/>
          <a:p>
            <a:pPr algn="ctr"/>
            <a:r>
              <a:rPr lang="en-US" sz="6600" b="1" dirty="0">
                <a:latin typeface="Avenir Black" panose="02000503020000020003" pitchFamily="2" charset="0"/>
              </a:rPr>
              <a:t>Goals</a:t>
            </a:r>
          </a:p>
          <a:p>
            <a:pPr algn="ctr"/>
            <a:r>
              <a:rPr lang="en-US" sz="5400" dirty="0">
                <a:latin typeface="Avenir Medium" panose="02000503020000020003" pitchFamily="2" charset="0"/>
              </a:rPr>
              <a:t>Making a full stack application from scratch in the timespan of a semester proved to be a very difficult task. That being said, we are very pleased with how far we have come with Circles. However, in order to truly be a complete messaging app, there are a lot of things that still can be done to improve performance, incorporate expected functionality, guarantee security, and improve the user experience altogether. The list of things we want to include is an ever-growing list, and so we plan to continue this project in our free time, and hopefully get it on the App Store. At the very least, this project is providing us with plentiful application development experience.</a:t>
            </a:r>
            <a:endParaRPr lang="en-US" sz="4400" dirty="0">
              <a:latin typeface="Avenir Medium" panose="02000503020000020003" pitchFamily="2" charset="0"/>
            </a:endParaRPr>
          </a:p>
        </p:txBody>
      </p:sp>
      <p:sp>
        <p:nvSpPr>
          <p:cNvPr id="58" name="TextBox 57">
            <a:extLst>
              <a:ext uri="{FF2B5EF4-FFF2-40B4-BE49-F238E27FC236}">
                <a16:creationId xmlns:a16="http://schemas.microsoft.com/office/drawing/2014/main" id="{F75BE83C-DA57-BA46-ACEC-80A08466A8A4}"/>
              </a:ext>
            </a:extLst>
          </p:cNvPr>
          <p:cNvSpPr txBox="1"/>
          <p:nvPr/>
        </p:nvSpPr>
        <p:spPr>
          <a:xfrm>
            <a:off x="33359257" y="488269"/>
            <a:ext cx="5762027" cy="1446550"/>
          </a:xfrm>
          <a:prstGeom prst="rect">
            <a:avLst/>
          </a:prstGeom>
          <a:noFill/>
        </p:spPr>
        <p:txBody>
          <a:bodyPr wrap="none" rtlCol="0">
            <a:spAutoFit/>
          </a:bodyPr>
          <a:lstStyle/>
          <a:p>
            <a:r>
              <a:rPr lang="en-US" sz="8800" b="1" dirty="0">
                <a:latin typeface="Avenir Black" panose="02000503020000020003" pitchFamily="2" charset="0"/>
              </a:rPr>
              <a:t>Frontend: </a:t>
            </a:r>
          </a:p>
        </p:txBody>
      </p:sp>
      <p:sp>
        <p:nvSpPr>
          <p:cNvPr id="59" name="TextBox 58">
            <a:extLst>
              <a:ext uri="{FF2B5EF4-FFF2-40B4-BE49-F238E27FC236}">
                <a16:creationId xmlns:a16="http://schemas.microsoft.com/office/drawing/2014/main" id="{36911090-5EA5-FA44-BA27-1FE55172AD6D}"/>
              </a:ext>
            </a:extLst>
          </p:cNvPr>
          <p:cNvSpPr txBox="1"/>
          <p:nvPr/>
        </p:nvSpPr>
        <p:spPr>
          <a:xfrm>
            <a:off x="37204453" y="2540361"/>
            <a:ext cx="5102679" cy="1107996"/>
          </a:xfrm>
          <a:prstGeom prst="rect">
            <a:avLst/>
          </a:prstGeom>
          <a:noFill/>
        </p:spPr>
        <p:txBody>
          <a:bodyPr wrap="none" rtlCol="0">
            <a:spAutoFit/>
          </a:bodyPr>
          <a:lstStyle/>
          <a:p>
            <a:r>
              <a:rPr lang="en-US" sz="6600" b="1" dirty="0">
                <a:latin typeface="Avenir Medium" panose="02000503020000020003" pitchFamily="2" charset="0"/>
              </a:rPr>
              <a:t>React Native</a:t>
            </a:r>
          </a:p>
        </p:txBody>
      </p:sp>
      <p:pic>
        <p:nvPicPr>
          <p:cNvPr id="40" name="Picture 39">
            <a:extLst>
              <a:ext uri="{FF2B5EF4-FFF2-40B4-BE49-F238E27FC236}">
                <a16:creationId xmlns:a16="http://schemas.microsoft.com/office/drawing/2014/main" id="{E6F2AE7F-FEA5-6C4B-9C22-A626EE1DEA8E}"/>
              </a:ext>
            </a:extLst>
          </p:cNvPr>
          <p:cNvPicPr>
            <a:picLocks noChangeAspect="1"/>
          </p:cNvPicPr>
          <p:nvPr/>
        </p:nvPicPr>
        <p:blipFill>
          <a:blip r:embed="rId8"/>
          <a:stretch>
            <a:fillRect/>
          </a:stretch>
        </p:blipFill>
        <p:spPr>
          <a:xfrm>
            <a:off x="34237424" y="8077659"/>
            <a:ext cx="2269970" cy="2269970"/>
          </a:xfrm>
          <a:prstGeom prst="rect">
            <a:avLst/>
          </a:prstGeom>
        </p:spPr>
      </p:pic>
      <p:sp>
        <p:nvSpPr>
          <p:cNvPr id="60" name="TextBox 59">
            <a:extLst>
              <a:ext uri="{FF2B5EF4-FFF2-40B4-BE49-F238E27FC236}">
                <a16:creationId xmlns:a16="http://schemas.microsoft.com/office/drawing/2014/main" id="{3EEC9E4C-AFF5-2245-BE31-02B7C0D037C5}"/>
              </a:ext>
            </a:extLst>
          </p:cNvPr>
          <p:cNvSpPr txBox="1"/>
          <p:nvPr/>
        </p:nvSpPr>
        <p:spPr>
          <a:xfrm>
            <a:off x="37204453" y="5435215"/>
            <a:ext cx="4127092" cy="1107996"/>
          </a:xfrm>
          <a:prstGeom prst="rect">
            <a:avLst/>
          </a:prstGeom>
          <a:noFill/>
        </p:spPr>
        <p:txBody>
          <a:bodyPr wrap="none" rtlCol="0">
            <a:spAutoFit/>
          </a:bodyPr>
          <a:lstStyle/>
          <a:p>
            <a:r>
              <a:rPr lang="en-US" sz="6600" b="1" dirty="0">
                <a:latin typeface="Avenir Medium" panose="02000503020000020003" pitchFamily="2" charset="0"/>
              </a:rPr>
              <a:t>Typescript</a:t>
            </a:r>
          </a:p>
        </p:txBody>
      </p:sp>
      <p:pic>
        <p:nvPicPr>
          <p:cNvPr id="42" name="Picture 41">
            <a:extLst>
              <a:ext uri="{FF2B5EF4-FFF2-40B4-BE49-F238E27FC236}">
                <a16:creationId xmlns:a16="http://schemas.microsoft.com/office/drawing/2014/main" id="{3683B5F1-F8CA-2B45-9511-CA7D20CBBBF3}"/>
              </a:ext>
            </a:extLst>
          </p:cNvPr>
          <p:cNvPicPr>
            <a:picLocks noChangeAspect="1"/>
          </p:cNvPicPr>
          <p:nvPr/>
        </p:nvPicPr>
        <p:blipFill>
          <a:blip r:embed="rId9"/>
          <a:stretch>
            <a:fillRect/>
          </a:stretch>
        </p:blipFill>
        <p:spPr>
          <a:xfrm>
            <a:off x="34140569" y="4730367"/>
            <a:ext cx="2555120" cy="2555120"/>
          </a:xfrm>
          <a:prstGeom prst="rect">
            <a:avLst/>
          </a:prstGeom>
        </p:spPr>
      </p:pic>
      <p:sp>
        <p:nvSpPr>
          <p:cNvPr id="61" name="TextBox 60">
            <a:extLst>
              <a:ext uri="{FF2B5EF4-FFF2-40B4-BE49-F238E27FC236}">
                <a16:creationId xmlns:a16="http://schemas.microsoft.com/office/drawing/2014/main" id="{5BC1A074-FA7F-6A46-AA52-924C658843AC}"/>
              </a:ext>
            </a:extLst>
          </p:cNvPr>
          <p:cNvSpPr txBox="1"/>
          <p:nvPr/>
        </p:nvSpPr>
        <p:spPr>
          <a:xfrm>
            <a:off x="37123982" y="8658646"/>
            <a:ext cx="6732933" cy="1107996"/>
          </a:xfrm>
          <a:prstGeom prst="rect">
            <a:avLst/>
          </a:prstGeom>
          <a:noFill/>
        </p:spPr>
        <p:txBody>
          <a:bodyPr wrap="none" rtlCol="0">
            <a:spAutoFit/>
          </a:bodyPr>
          <a:lstStyle/>
          <a:p>
            <a:r>
              <a:rPr lang="en-US" sz="6600" b="1" dirty="0">
                <a:latin typeface="Avenir Medium" panose="02000503020000020003" pitchFamily="2" charset="0"/>
              </a:rPr>
              <a:t>Apollo GraphQL</a:t>
            </a:r>
          </a:p>
        </p:txBody>
      </p:sp>
      <p:pic>
        <p:nvPicPr>
          <p:cNvPr id="54" name="Picture 53">
            <a:extLst>
              <a:ext uri="{FF2B5EF4-FFF2-40B4-BE49-F238E27FC236}">
                <a16:creationId xmlns:a16="http://schemas.microsoft.com/office/drawing/2014/main" id="{7298D1FE-7E1C-9D42-8991-3FA407E9E6CA}"/>
              </a:ext>
            </a:extLst>
          </p:cNvPr>
          <p:cNvPicPr>
            <a:picLocks noChangeAspect="1"/>
          </p:cNvPicPr>
          <p:nvPr/>
        </p:nvPicPr>
        <p:blipFill>
          <a:blip r:embed="rId10"/>
          <a:stretch>
            <a:fillRect/>
          </a:stretch>
        </p:blipFill>
        <p:spPr>
          <a:xfrm>
            <a:off x="33467338" y="12307003"/>
            <a:ext cx="3810141" cy="3810141"/>
          </a:xfrm>
          <a:prstGeom prst="rect">
            <a:avLst/>
          </a:prstGeom>
        </p:spPr>
      </p:pic>
      <p:sp>
        <p:nvSpPr>
          <p:cNvPr id="63" name="TextBox 62">
            <a:extLst>
              <a:ext uri="{FF2B5EF4-FFF2-40B4-BE49-F238E27FC236}">
                <a16:creationId xmlns:a16="http://schemas.microsoft.com/office/drawing/2014/main" id="{95C236A5-6B69-9943-84EC-A76C18F3FA42}"/>
              </a:ext>
            </a:extLst>
          </p:cNvPr>
          <p:cNvSpPr txBox="1"/>
          <p:nvPr/>
        </p:nvSpPr>
        <p:spPr>
          <a:xfrm>
            <a:off x="37123981" y="13658075"/>
            <a:ext cx="3217547" cy="1107996"/>
          </a:xfrm>
          <a:prstGeom prst="rect">
            <a:avLst/>
          </a:prstGeom>
          <a:noFill/>
        </p:spPr>
        <p:txBody>
          <a:bodyPr wrap="none" rtlCol="0">
            <a:spAutoFit/>
          </a:bodyPr>
          <a:lstStyle/>
          <a:p>
            <a:r>
              <a:rPr lang="en-US" sz="6600" b="1" dirty="0" err="1">
                <a:latin typeface="Avenir Medium" panose="02000503020000020003" pitchFamily="2" charset="0"/>
              </a:rPr>
              <a:t>GoLang</a:t>
            </a:r>
            <a:endParaRPr lang="en-US" sz="6600" b="1" dirty="0">
              <a:latin typeface="Avenir Medium" panose="02000503020000020003" pitchFamily="2" charset="0"/>
            </a:endParaRPr>
          </a:p>
        </p:txBody>
      </p:sp>
      <p:sp>
        <p:nvSpPr>
          <p:cNvPr id="64" name="TextBox 63">
            <a:extLst>
              <a:ext uri="{FF2B5EF4-FFF2-40B4-BE49-F238E27FC236}">
                <a16:creationId xmlns:a16="http://schemas.microsoft.com/office/drawing/2014/main" id="{7B49026B-77C1-C340-BEEA-6362CCE5ED75}"/>
              </a:ext>
            </a:extLst>
          </p:cNvPr>
          <p:cNvSpPr txBox="1"/>
          <p:nvPr/>
        </p:nvSpPr>
        <p:spPr>
          <a:xfrm>
            <a:off x="37158733" y="17041873"/>
            <a:ext cx="3733714" cy="1107996"/>
          </a:xfrm>
          <a:prstGeom prst="rect">
            <a:avLst/>
          </a:prstGeom>
          <a:noFill/>
        </p:spPr>
        <p:txBody>
          <a:bodyPr wrap="none" rtlCol="0">
            <a:spAutoFit/>
          </a:bodyPr>
          <a:lstStyle/>
          <a:p>
            <a:r>
              <a:rPr lang="en-US" sz="6600" b="1" dirty="0">
                <a:latin typeface="Avenir Medium" panose="02000503020000020003" pitchFamily="2" charset="0"/>
              </a:rPr>
              <a:t>GraphQL</a:t>
            </a:r>
          </a:p>
        </p:txBody>
      </p:sp>
      <p:pic>
        <p:nvPicPr>
          <p:cNvPr id="62" name="Picture 61">
            <a:extLst>
              <a:ext uri="{FF2B5EF4-FFF2-40B4-BE49-F238E27FC236}">
                <a16:creationId xmlns:a16="http://schemas.microsoft.com/office/drawing/2014/main" id="{CB168EB2-43CD-764C-AC6B-25A2D01B9DD9}"/>
              </a:ext>
            </a:extLst>
          </p:cNvPr>
          <p:cNvPicPr>
            <a:picLocks noChangeAspect="1"/>
          </p:cNvPicPr>
          <p:nvPr/>
        </p:nvPicPr>
        <p:blipFill>
          <a:blip r:embed="rId11"/>
          <a:stretch>
            <a:fillRect/>
          </a:stretch>
        </p:blipFill>
        <p:spPr>
          <a:xfrm>
            <a:off x="33911959" y="16135000"/>
            <a:ext cx="2927323" cy="2927323"/>
          </a:xfrm>
          <a:prstGeom prst="rect">
            <a:avLst/>
          </a:prstGeom>
        </p:spPr>
      </p:pic>
      <p:pic>
        <p:nvPicPr>
          <p:cNvPr id="65" name="Picture 64">
            <a:extLst>
              <a:ext uri="{FF2B5EF4-FFF2-40B4-BE49-F238E27FC236}">
                <a16:creationId xmlns:a16="http://schemas.microsoft.com/office/drawing/2014/main" id="{938E3808-8829-F34E-BFEB-49519FEF656D}"/>
              </a:ext>
            </a:extLst>
          </p:cNvPr>
          <p:cNvPicPr>
            <a:picLocks noChangeAspect="1"/>
          </p:cNvPicPr>
          <p:nvPr/>
        </p:nvPicPr>
        <p:blipFill>
          <a:blip r:embed="rId12"/>
          <a:stretch>
            <a:fillRect/>
          </a:stretch>
        </p:blipFill>
        <p:spPr>
          <a:xfrm>
            <a:off x="32121327" y="18559259"/>
            <a:ext cx="6502162" cy="4473965"/>
          </a:xfrm>
          <a:prstGeom prst="rect">
            <a:avLst/>
          </a:prstGeom>
        </p:spPr>
      </p:pic>
      <p:sp>
        <p:nvSpPr>
          <p:cNvPr id="67" name="TextBox 66">
            <a:extLst>
              <a:ext uri="{FF2B5EF4-FFF2-40B4-BE49-F238E27FC236}">
                <a16:creationId xmlns:a16="http://schemas.microsoft.com/office/drawing/2014/main" id="{1AC192E0-D3BF-9641-96C4-4F18D396AEA0}"/>
              </a:ext>
            </a:extLst>
          </p:cNvPr>
          <p:cNvSpPr txBox="1"/>
          <p:nvPr/>
        </p:nvSpPr>
        <p:spPr>
          <a:xfrm>
            <a:off x="37123981" y="20242243"/>
            <a:ext cx="2791149" cy="1107996"/>
          </a:xfrm>
          <a:prstGeom prst="rect">
            <a:avLst/>
          </a:prstGeom>
          <a:noFill/>
        </p:spPr>
        <p:txBody>
          <a:bodyPr wrap="none" rtlCol="0">
            <a:spAutoFit/>
          </a:bodyPr>
          <a:lstStyle/>
          <a:p>
            <a:r>
              <a:rPr lang="en-US" sz="6600" b="1" dirty="0">
                <a:latin typeface="Avenir Medium" panose="02000503020000020003" pitchFamily="2" charset="0"/>
              </a:rPr>
              <a:t>SQLite</a:t>
            </a:r>
          </a:p>
        </p:txBody>
      </p:sp>
      <p:cxnSp>
        <p:nvCxnSpPr>
          <p:cNvPr id="68" name="Straight Connector 67">
            <a:extLst>
              <a:ext uri="{FF2B5EF4-FFF2-40B4-BE49-F238E27FC236}">
                <a16:creationId xmlns:a16="http://schemas.microsoft.com/office/drawing/2014/main" id="{84A96361-1E4F-5B4E-9AB8-1BBFC82AF5E4}"/>
              </a:ext>
            </a:extLst>
          </p:cNvPr>
          <p:cNvCxnSpPr/>
          <p:nvPr/>
        </p:nvCxnSpPr>
        <p:spPr>
          <a:xfrm>
            <a:off x="33467338" y="23033224"/>
            <a:ext cx="9783782"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09CEF0EB-3AFD-D243-95F5-E8DCB345651A}"/>
              </a:ext>
            </a:extLst>
          </p:cNvPr>
          <p:cNvSpPr txBox="1"/>
          <p:nvPr/>
        </p:nvSpPr>
        <p:spPr>
          <a:xfrm>
            <a:off x="33038917" y="23219585"/>
            <a:ext cx="10839033" cy="9417963"/>
          </a:xfrm>
          <a:prstGeom prst="rect">
            <a:avLst/>
          </a:prstGeom>
          <a:noFill/>
        </p:spPr>
        <p:txBody>
          <a:bodyPr wrap="square" rtlCol="0">
            <a:spAutoFit/>
          </a:bodyPr>
          <a:lstStyle/>
          <a:p>
            <a:pPr algn="ctr"/>
            <a:r>
              <a:rPr lang="en-US" sz="6600" b="1" dirty="0">
                <a:latin typeface="Avenir Black" panose="02000503020000020003" pitchFamily="2" charset="0"/>
              </a:rPr>
              <a:t>Post MVP </a:t>
            </a:r>
          </a:p>
          <a:p>
            <a:pPr marL="685800" indent="-685800">
              <a:buFont typeface="Arial" panose="020B0604020202020204" pitchFamily="34" charset="0"/>
              <a:buChar char="•"/>
            </a:pPr>
            <a:r>
              <a:rPr lang="en-US" sz="5400" dirty="0">
                <a:latin typeface="Avenir Medium" panose="02000503020000020003" pitchFamily="2" charset="0"/>
              </a:rPr>
              <a:t>Open sockets for live updates</a:t>
            </a:r>
          </a:p>
          <a:p>
            <a:pPr marL="685800" indent="-685800">
              <a:buFont typeface="Arial" panose="020B0604020202020204" pitchFamily="34" charset="0"/>
              <a:buChar char="•"/>
            </a:pPr>
            <a:r>
              <a:rPr lang="en-US" sz="5400" dirty="0">
                <a:latin typeface="Avenir Medium" panose="02000503020000020003" pitchFamily="2" charset="0"/>
              </a:rPr>
              <a:t>Retrieve contacts from phone</a:t>
            </a:r>
          </a:p>
          <a:p>
            <a:pPr marL="685800" indent="-685800">
              <a:buFont typeface="Arial" panose="020B0604020202020204" pitchFamily="34" charset="0"/>
              <a:buChar char="•"/>
            </a:pPr>
            <a:r>
              <a:rPr lang="en-US" sz="5400" dirty="0">
                <a:latin typeface="Avenir Medium" panose="02000503020000020003" pitchFamily="2" charset="0"/>
              </a:rPr>
              <a:t>Add animations to spice app</a:t>
            </a:r>
          </a:p>
          <a:p>
            <a:pPr marL="685800" indent="-685800">
              <a:buFont typeface="Arial" panose="020B0604020202020204" pitchFamily="34" charset="0"/>
              <a:buChar char="•"/>
            </a:pPr>
            <a:r>
              <a:rPr lang="en-US" sz="5400" dirty="0">
                <a:latin typeface="Avenir Medium" panose="02000503020000020003" pitchFamily="2" charset="0"/>
              </a:rPr>
              <a:t>Move message data to </a:t>
            </a:r>
            <a:r>
              <a:rPr lang="en-US" sz="5400" dirty="0" err="1">
                <a:latin typeface="Avenir Medium" panose="02000503020000020003" pitchFamily="2" charset="0"/>
              </a:rPr>
              <a:t>Redis</a:t>
            </a:r>
            <a:endParaRPr lang="en-US" sz="5400" dirty="0">
              <a:latin typeface="Avenir Medium" panose="02000503020000020003" pitchFamily="2" charset="0"/>
            </a:endParaRPr>
          </a:p>
          <a:p>
            <a:pPr marL="685800" indent="-685800">
              <a:buFont typeface="Arial" panose="020B0604020202020204" pitchFamily="34" charset="0"/>
              <a:buChar char="•"/>
            </a:pPr>
            <a:r>
              <a:rPr lang="en-US" sz="5400" dirty="0">
                <a:latin typeface="Avenir Medium" panose="02000503020000020003" pitchFamily="2" charset="0"/>
              </a:rPr>
              <a:t>GraphQL Loaders? Caching.</a:t>
            </a:r>
          </a:p>
          <a:p>
            <a:pPr marL="685800" indent="-685800">
              <a:buFont typeface="Arial" panose="020B0604020202020204" pitchFamily="34" charset="0"/>
              <a:buChar char="•"/>
            </a:pPr>
            <a:r>
              <a:rPr lang="en-US" sz="5400" dirty="0">
                <a:latin typeface="Avenir Medium" panose="02000503020000020003" pitchFamily="2" charset="0"/>
              </a:rPr>
              <a:t>Authentication &amp; Authorization</a:t>
            </a:r>
          </a:p>
          <a:p>
            <a:pPr marL="685800" indent="-685800">
              <a:buFont typeface="Arial" panose="020B0604020202020204" pitchFamily="34" charset="0"/>
              <a:buChar char="•"/>
            </a:pPr>
            <a:r>
              <a:rPr lang="en-US" sz="5400" dirty="0">
                <a:latin typeface="Avenir Medium" panose="02000503020000020003" pitchFamily="2" charset="0"/>
              </a:rPr>
              <a:t>Store images/videos in buckets</a:t>
            </a:r>
          </a:p>
          <a:p>
            <a:pPr marL="685800" indent="-685800">
              <a:buFont typeface="Arial" panose="020B0604020202020204" pitchFamily="34" charset="0"/>
              <a:buChar char="•"/>
            </a:pPr>
            <a:r>
              <a:rPr lang="en-US" sz="5400" dirty="0">
                <a:latin typeface="Avenir Medium" panose="02000503020000020003" pitchFamily="2" charset="0"/>
              </a:rPr>
              <a:t>Publish to Play Store and App</a:t>
            </a:r>
          </a:p>
          <a:p>
            <a:pPr marL="685800" indent="-685800">
              <a:buFont typeface="Arial" panose="020B0604020202020204" pitchFamily="34" charset="0"/>
              <a:buChar char="•"/>
            </a:pPr>
            <a:r>
              <a:rPr lang="en-US" sz="5400" dirty="0">
                <a:latin typeface="Avenir Medium" panose="02000503020000020003" pitchFamily="2" charset="0"/>
              </a:rPr>
              <a:t>Store &amp; deploy server</a:t>
            </a:r>
          </a:p>
          <a:p>
            <a:pPr algn="ctr"/>
            <a:endParaRPr lang="en-US" sz="5400" dirty="0">
              <a:latin typeface="Avenir Medium" panose="02000503020000020003" pitchFamily="2" charset="0"/>
            </a:endParaRPr>
          </a:p>
        </p:txBody>
      </p:sp>
    </p:spTree>
    <p:extLst>
      <p:ext uri="{BB962C8B-B14F-4D97-AF65-F5344CB8AC3E}">
        <p14:creationId xmlns:p14="http://schemas.microsoft.com/office/powerpoint/2010/main" val="3890080522"/>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1847</TotalTime>
  <Words>232</Words>
  <Application>Microsoft Macintosh PowerPoint</Application>
  <PresentationFormat>Custom</PresentationFormat>
  <Paragraphs>27</Paragraphs>
  <Slides>1</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vt:i4>
      </vt:variant>
    </vt:vector>
  </HeadingPairs>
  <TitlesOfParts>
    <vt:vector size="9" baseType="lpstr">
      <vt:lpstr>Arial</vt:lpstr>
      <vt:lpstr>Avenir Black</vt:lpstr>
      <vt:lpstr>Avenir Heavy</vt:lpstr>
      <vt:lpstr>Avenir Medium</vt:lpstr>
      <vt:lpstr>Calibri</vt:lpstr>
      <vt:lpstr>Calibri Light</vt:lpstr>
      <vt:lpstr>Helvetica</vt:lpstr>
      <vt:lpstr>Office Theme</vt:lpstr>
      <vt:lpstr>PowerPoint Presentation</vt:lpstr>
    </vt:vector>
  </TitlesOfParts>
  <Company/>
  <LinksUpToDate>false</LinksUpToDate>
  <SharedDoc>false</SharedDoc>
  <HyperlinksChanged>false</HyperlinksChanged>
  <AppVersion>16.0013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Edward Bachoura</dc:creator>
  <cp:lastModifiedBy>Bachoura, Edward</cp:lastModifiedBy>
  <cp:revision>29</cp:revision>
  <cp:lastPrinted>2018-12-01T07:23:46Z</cp:lastPrinted>
  <dcterms:created xsi:type="dcterms:W3CDTF">2018-12-01T01:36:47Z</dcterms:created>
  <dcterms:modified xsi:type="dcterms:W3CDTF">2019-04-27T20:46:05Z</dcterms:modified>
</cp:coreProperties>
</file>